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66" d="100"/>
          <a:sy n="66" d="100"/>
        </p:scale>
        <p:origin x="72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5C86-62B9-4599-8573-97D60A5B7382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43C6-68A6-44F5-915C-07DF591D7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198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5C86-62B9-4599-8573-97D60A5B7382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43C6-68A6-44F5-915C-07DF591D7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254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5C86-62B9-4599-8573-97D60A5B7382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43C6-68A6-44F5-915C-07DF591D7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573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5C86-62B9-4599-8573-97D60A5B7382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43C6-68A6-44F5-915C-07DF591D7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488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5C86-62B9-4599-8573-97D60A5B7382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43C6-68A6-44F5-915C-07DF591D7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83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5C86-62B9-4599-8573-97D60A5B7382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43C6-68A6-44F5-915C-07DF591D7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01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5C86-62B9-4599-8573-97D60A5B7382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43C6-68A6-44F5-915C-07DF591D7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688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5C86-62B9-4599-8573-97D60A5B7382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43C6-68A6-44F5-915C-07DF591D7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05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5C86-62B9-4599-8573-97D60A5B7382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43C6-68A6-44F5-915C-07DF591D7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284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5C86-62B9-4599-8573-97D60A5B7382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43C6-68A6-44F5-915C-07DF591D7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31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85C86-62B9-4599-8573-97D60A5B7382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543C6-68A6-44F5-915C-07DF591D7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666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85C86-62B9-4599-8573-97D60A5B7382}" type="datetimeFigureOut">
              <a:rPr lang="en-US" smtClean="0"/>
              <a:t>7/29/2016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543C6-68A6-44F5-915C-07DF591D7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211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0456" y="334851"/>
            <a:ext cx="85832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Identification and Characterization of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Spiroplasma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Anopheles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gambiae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mosquitoes 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0456" y="3912130"/>
            <a:ext cx="1123037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Endosymbiont-based strategies to block vector-borne diseases transmission has been promising 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Dengue).There is great interest in using endosymbionts to control vector borne parasites 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Plasmodium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Study of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Spiroplasma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heritable bacteria  forms the basis of understanding its prevalence and its effects in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Anopheles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gambiae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mosquito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a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potential candidate for vector control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7126" y="2369712"/>
            <a:ext cx="96462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Presenter: Towett Sharon</a:t>
            </a:r>
            <a:endParaRPr lang="en-US" sz="3200" dirty="0"/>
          </a:p>
        </p:txBody>
      </p:sp>
      <p:pic>
        <p:nvPicPr>
          <p:cNvPr id="11" name="Picture 2" descr="Image result for Spiroplasm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3714" y="69663"/>
            <a:ext cx="3338286" cy="1613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4871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alphaModFix amt="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17453" y="347731"/>
            <a:ext cx="4842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/>
              <a:t>Objectives</a:t>
            </a:r>
            <a:endParaRPr lang="en-US" sz="3200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463640" y="1841679"/>
            <a:ext cx="1133340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determine the prevalence of </a:t>
            </a:r>
            <a:r>
              <a:rPr lang="en-GB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Spiroplasma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species in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natural populations of </a:t>
            </a:r>
            <a:r>
              <a:rPr lang="en-GB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Anopheles </a:t>
            </a:r>
            <a:r>
              <a:rPr lang="en-GB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gambiae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mosquitoes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vertical transmission of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Spiroplasma</a:t>
            </a:r>
            <a:endParaRPr lang="en-US" sz="2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investigate the population dynamics of </a:t>
            </a:r>
            <a:r>
              <a:rPr lang="en-GB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Spiroplasma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species in </a:t>
            </a:r>
            <a:r>
              <a:rPr lang="en-GB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Anopheles </a:t>
            </a:r>
            <a:r>
              <a:rPr lang="en-GB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gambiae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mosquitoes by determining the </a:t>
            </a:r>
            <a:r>
              <a:rPr lang="en-GB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mtDNA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haplotypes associated with infected and non-infected samples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91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68969" y="-111804"/>
            <a:ext cx="38121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smtClean="0"/>
              <a:t>Results</a:t>
            </a:r>
            <a:endParaRPr lang="en-US" sz="3200" u="sng" dirty="0"/>
          </a:p>
        </p:txBody>
      </p:sp>
      <p:grpSp>
        <p:nvGrpSpPr>
          <p:cNvPr id="11" name="Group 10"/>
          <p:cNvGrpSpPr/>
          <p:nvPr/>
        </p:nvGrpSpPr>
        <p:grpSpPr>
          <a:xfrm>
            <a:off x="128789" y="489871"/>
            <a:ext cx="11475076" cy="6483484"/>
            <a:chOff x="128789" y="489871"/>
            <a:chExt cx="10341735" cy="6483484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34847" y="523878"/>
              <a:ext cx="4923141" cy="2632209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440824" y="489871"/>
              <a:ext cx="4566061" cy="2713386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34847" y="3434089"/>
              <a:ext cx="4923141" cy="2917777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234847" y="3203257"/>
              <a:ext cx="43242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/>
                <a:t>Figure 1: Infection status of </a:t>
              </a:r>
              <a:r>
                <a:rPr lang="en-US" sz="1200" b="1" i="1" dirty="0" err="1"/>
                <a:t>Spiroplasma</a:t>
              </a:r>
              <a:r>
                <a:rPr lang="en-US" sz="1200" b="1" dirty="0"/>
                <a:t> in </a:t>
              </a:r>
              <a:r>
                <a:rPr lang="en-US" sz="1200" b="1" i="1" dirty="0"/>
                <a:t>Anopheles </a:t>
              </a:r>
              <a:r>
                <a:rPr lang="en-US" sz="1200" b="1" i="1" dirty="0" err="1"/>
                <a:t>gambiae</a:t>
              </a:r>
              <a:endParaRPr lang="en-US" sz="1200" b="1" i="1" dirty="0"/>
            </a:p>
            <a:p>
              <a:endParaRPr lang="en-US" sz="1200" b="1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392778" y="3215416"/>
              <a:ext cx="47978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Figure 2: Molecular phylogenetic analysis of </a:t>
              </a:r>
              <a:r>
                <a:rPr lang="en-US" sz="1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Spiroplasma</a:t>
              </a:r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in </a:t>
              </a:r>
              <a:r>
                <a:rPr lang="en-US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Anopheles </a:t>
              </a:r>
              <a:r>
                <a:rPr lang="en-US" sz="1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gambiae</a:t>
              </a:r>
              <a:endParaRPr lang="en-US" sz="12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28789" y="6373191"/>
              <a:ext cx="4810258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i="1" dirty="0"/>
                <a:t>Figure 3: </a:t>
              </a:r>
              <a:r>
                <a:rPr lang="en-US" sz="1100" b="1" i="1" dirty="0" err="1"/>
                <a:t>mtDNA</a:t>
              </a:r>
              <a:r>
                <a:rPr lang="en-US" sz="1100" b="1" i="1" dirty="0"/>
                <a:t> phylogenetic tree of </a:t>
              </a:r>
              <a:r>
                <a:rPr lang="en-US" sz="1100" b="1" i="1" dirty="0" err="1"/>
                <a:t>Spiroplasma</a:t>
              </a:r>
              <a:r>
                <a:rPr lang="en-US" sz="1100" b="1" i="1" dirty="0"/>
                <a:t> infected and non-infected samples</a:t>
              </a:r>
            </a:p>
            <a:p>
              <a:endParaRPr lang="en-US" sz="1100" b="1" dirty="0"/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474998" y="3664922"/>
              <a:ext cx="4531887" cy="2686944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5392778" y="6351866"/>
              <a:ext cx="5077746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dirty="0"/>
                <a:t>Figure 4: Vertical transmission of </a:t>
              </a:r>
              <a:r>
                <a:rPr lang="en-US" sz="1100" b="1" dirty="0" err="1"/>
                <a:t>Spiroplasma</a:t>
              </a:r>
              <a:r>
                <a:rPr lang="en-US" sz="1100" b="1" dirty="0"/>
                <a:t> from mother to offspring</a:t>
              </a:r>
            </a:p>
            <a:p>
              <a:r>
                <a:rPr lang="en-US" sz="1100" b="1" dirty="0"/>
                <a:t/>
              </a:r>
              <a:br>
                <a:rPr lang="en-US" sz="1100" b="1" dirty="0"/>
              </a:br>
              <a:endParaRPr lang="en-US" sz="11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158285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160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Sharon Towett</dc:creator>
  <cp:lastModifiedBy>Sharon Towett</cp:lastModifiedBy>
  <cp:revision>9</cp:revision>
  <dcterms:created xsi:type="dcterms:W3CDTF">2016-07-29T13:32:43Z</dcterms:created>
  <dcterms:modified xsi:type="dcterms:W3CDTF">2016-07-29T14:43:20Z</dcterms:modified>
</cp:coreProperties>
</file>